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2BE0-3320-4DAF-828C-6BB2790F0AD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F06F1AE-CE05-441F-8CDB-E087DC2A43F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2BE0-3320-4DAF-828C-6BB2790F0AD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F1AE-CE05-441F-8CDB-E087DC2A4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2BE0-3320-4DAF-828C-6BB2790F0AD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F1AE-CE05-441F-8CDB-E087DC2A4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2BE0-3320-4DAF-828C-6BB2790F0AD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F1AE-CE05-441F-8CDB-E087DC2A43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2BE0-3320-4DAF-828C-6BB2790F0AD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06F1AE-CE05-441F-8CDB-E087DC2A43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2BE0-3320-4DAF-828C-6BB2790F0AD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F1AE-CE05-441F-8CDB-E087DC2A43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2BE0-3320-4DAF-828C-6BB2790F0AD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F1AE-CE05-441F-8CDB-E087DC2A43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2BE0-3320-4DAF-828C-6BB2790F0AD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F1AE-CE05-441F-8CDB-E087DC2A4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2BE0-3320-4DAF-828C-6BB2790F0AD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F1AE-CE05-441F-8CDB-E087DC2A4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2BE0-3320-4DAF-828C-6BB2790F0AD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F1AE-CE05-441F-8CDB-E087DC2A43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2BE0-3320-4DAF-828C-6BB2790F0AD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06F1AE-CE05-441F-8CDB-E087DC2A43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FC2BE0-3320-4DAF-828C-6BB2790F0AD6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F06F1AE-CE05-441F-8CDB-E087DC2A43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r>
              <a:rPr lang="en-US" dirty="0" smtClean="0"/>
              <a:t>Thomas Paine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thomas_pa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533400"/>
            <a:ext cx="3438525" cy="3343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Born in England on January 29, 1737 </a:t>
            </a:r>
          </a:p>
          <a:p>
            <a:r>
              <a:rPr lang="en-US" dirty="0"/>
              <a:t>Emigrated to American in 1774 and settled </a:t>
            </a:r>
            <a:r>
              <a:rPr lang="en-US" dirty="0" smtClean="0"/>
              <a:t>in </a:t>
            </a:r>
            <a:r>
              <a:rPr lang="en-US" dirty="0"/>
              <a:t>Philadelphia, Pennsylvania, just in </a:t>
            </a:r>
            <a:r>
              <a:rPr lang="en-US" dirty="0" smtClean="0"/>
              <a:t>time </a:t>
            </a:r>
            <a:r>
              <a:rPr lang="en-US" dirty="0"/>
              <a:t>to take part in the American Revolution </a:t>
            </a:r>
          </a:p>
          <a:p>
            <a:r>
              <a:rPr lang="en-US" dirty="0"/>
              <a:t>Wrote </a:t>
            </a:r>
            <a:r>
              <a:rPr lang="en-US" dirty="0" smtClean="0"/>
              <a:t>Common Sense, a </a:t>
            </a:r>
            <a:r>
              <a:rPr lang="en-US" dirty="0"/>
              <a:t>persuasive pamphlet that advocated American </a:t>
            </a:r>
            <a:r>
              <a:rPr lang="en-US" dirty="0" smtClean="0"/>
              <a:t>independence </a:t>
            </a:r>
            <a:r>
              <a:rPr lang="en-US" dirty="0"/>
              <a:t>from Great Britain; often </a:t>
            </a:r>
            <a:r>
              <a:rPr lang="en-US" dirty="0" smtClean="0"/>
              <a:t>credited </a:t>
            </a:r>
            <a:r>
              <a:rPr lang="en-US" dirty="0"/>
              <a:t>with turning the tide of </a:t>
            </a:r>
            <a:r>
              <a:rPr lang="en-US" dirty="0" smtClean="0"/>
              <a:t>public opinion </a:t>
            </a:r>
            <a:r>
              <a:rPr lang="en-US" dirty="0"/>
              <a:t>in favor of independence </a:t>
            </a:r>
          </a:p>
          <a:p>
            <a:r>
              <a:rPr lang="en-US" dirty="0"/>
              <a:t>Considered a radical </a:t>
            </a:r>
            <a:r>
              <a:rPr lang="en-US" dirty="0" smtClean="0"/>
              <a:t>intellectual </a:t>
            </a:r>
            <a:r>
              <a:rPr lang="en-US" dirty="0"/>
              <a:t>with an ability to present complex ideas in clear </a:t>
            </a:r>
            <a:r>
              <a:rPr lang="en-US" dirty="0" smtClean="0"/>
              <a:t>and </a:t>
            </a:r>
            <a:r>
              <a:rPr lang="en-US" dirty="0"/>
              <a:t>concise language </a:t>
            </a:r>
          </a:p>
          <a:p>
            <a:endParaRPr lang="en-US" dirty="0"/>
          </a:p>
        </p:txBody>
      </p:sp>
      <p:pic>
        <p:nvPicPr>
          <p:cNvPr id="5" name="Content Placeholder 4" descr="thomas_paine-common_sense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 r="49057"/>
          <a:stretch>
            <a:fillRect/>
          </a:stretch>
        </p:blipFill>
        <p:spPr>
          <a:xfrm>
            <a:off x="5410200" y="1524000"/>
            <a:ext cx="2971800" cy="395493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Served (1777–1779) as secretary to the committee on foreign affairs of the </a:t>
            </a:r>
            <a:r>
              <a:rPr lang="en-US" dirty="0" smtClean="0"/>
              <a:t>Continental </a:t>
            </a:r>
            <a:r>
              <a:rPr lang="en-US" dirty="0"/>
              <a:t>Congress, and in 1779 was </a:t>
            </a:r>
            <a:r>
              <a:rPr lang="en-US" dirty="0" smtClean="0"/>
              <a:t>named </a:t>
            </a:r>
            <a:r>
              <a:rPr lang="en-US" dirty="0"/>
              <a:t>clerk of the Pennsylvania assembly </a:t>
            </a:r>
          </a:p>
          <a:p>
            <a:r>
              <a:rPr lang="en-US" dirty="0"/>
              <a:t>Went to Great Britain in </a:t>
            </a:r>
            <a:r>
              <a:rPr lang="en-US" dirty="0" smtClean="0"/>
              <a:t>1787</a:t>
            </a:r>
            <a:r>
              <a:rPr lang="en-US" dirty="0"/>
              <a:t>. While there, </a:t>
            </a:r>
            <a:r>
              <a:rPr lang="en-US" dirty="0" smtClean="0"/>
              <a:t>Paine wrote The </a:t>
            </a:r>
            <a:r>
              <a:rPr lang="en-US" dirty="0"/>
              <a:t>Rights of </a:t>
            </a:r>
            <a:r>
              <a:rPr lang="en-US" dirty="0" smtClean="0"/>
              <a:t>Man (1791</a:t>
            </a:r>
            <a:r>
              <a:rPr lang="en-US" dirty="0"/>
              <a:t>) </a:t>
            </a:r>
            <a:r>
              <a:rPr lang="en-US" dirty="0" smtClean="0"/>
              <a:t>defending </a:t>
            </a:r>
            <a:r>
              <a:rPr lang="en-US" dirty="0"/>
              <a:t>the French revolution and </a:t>
            </a:r>
            <a:r>
              <a:rPr lang="en-US" dirty="0" smtClean="0"/>
              <a:t>calling </a:t>
            </a:r>
            <a:r>
              <a:rPr lang="en-US" dirty="0"/>
              <a:t>on the English to overthrow their </a:t>
            </a:r>
            <a:r>
              <a:rPr lang="en-US" dirty="0" smtClean="0"/>
              <a:t>monarchy </a:t>
            </a:r>
            <a:r>
              <a:rPr lang="en-US" dirty="0"/>
              <a:t>and form a republic. In 1792, </a:t>
            </a:r>
            <a:r>
              <a:rPr lang="en-US" dirty="0" smtClean="0"/>
              <a:t>he was </a:t>
            </a:r>
            <a:r>
              <a:rPr lang="en-US" dirty="0"/>
              <a:t>tried, convicted of treason, and </a:t>
            </a:r>
            <a:r>
              <a:rPr lang="en-US" dirty="0" smtClean="0"/>
              <a:t>outlawed </a:t>
            </a:r>
            <a:r>
              <a:rPr lang="en-US" dirty="0"/>
              <a:t>from England. After being </a:t>
            </a:r>
            <a:r>
              <a:rPr lang="en-US" dirty="0" smtClean="0"/>
              <a:t>outlawed </a:t>
            </a:r>
            <a:r>
              <a:rPr lang="en-US" dirty="0"/>
              <a:t>from England, he moved to France. </a:t>
            </a:r>
          </a:p>
          <a:p>
            <a:r>
              <a:rPr lang="en-US" dirty="0"/>
              <a:t>Other works include </a:t>
            </a:r>
            <a:r>
              <a:rPr lang="en-US" dirty="0" smtClean="0"/>
              <a:t>The </a:t>
            </a:r>
            <a:r>
              <a:rPr lang="en-US" dirty="0"/>
              <a:t>Age of Reason </a:t>
            </a:r>
            <a:r>
              <a:rPr lang="en-US" dirty="0" smtClean="0"/>
              <a:t>(</a:t>
            </a:r>
            <a:r>
              <a:rPr lang="en-US" dirty="0"/>
              <a:t>Part I, 1794; Part II, 1796) </a:t>
            </a:r>
          </a:p>
          <a:p>
            <a:r>
              <a:rPr lang="en-US" dirty="0"/>
              <a:t>Returned to the United States in 1802. </a:t>
            </a:r>
          </a:p>
          <a:p>
            <a:r>
              <a:rPr lang="en-US" dirty="0"/>
              <a:t>Died in New York City on June 8, 1809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First published anonymously on January 9, </a:t>
            </a:r>
            <a:r>
              <a:rPr lang="en-US" dirty="0" smtClean="0"/>
              <a:t>1776. An </a:t>
            </a:r>
            <a:r>
              <a:rPr lang="en-US" dirty="0"/>
              <a:t>estimated 500,000 copies of the pamphlet were sold. Some scholars estimate </a:t>
            </a:r>
            <a:r>
              <a:rPr lang="en-US" dirty="0" smtClean="0"/>
              <a:t>that </a:t>
            </a:r>
            <a:r>
              <a:rPr lang="en-US" dirty="0"/>
              <a:t>by the end of 1776 nearly </a:t>
            </a:r>
            <a:r>
              <a:rPr lang="en-US" dirty="0" smtClean="0"/>
              <a:t>half </a:t>
            </a:r>
            <a:r>
              <a:rPr lang="en-US" dirty="0"/>
              <a:t>of all Americans had read or were familiar with </a:t>
            </a:r>
            <a:r>
              <a:rPr lang="en-US" dirty="0" smtClean="0"/>
              <a:t>Paine’s </a:t>
            </a:r>
            <a:r>
              <a:rPr lang="en-US" dirty="0"/>
              <a:t>arguments </a:t>
            </a:r>
          </a:p>
          <a:p>
            <a:r>
              <a:rPr lang="en-US" dirty="0"/>
              <a:t>At a time when many colonists were </a:t>
            </a:r>
            <a:r>
              <a:rPr lang="en-US" dirty="0" smtClean="0"/>
              <a:t>anxious </a:t>
            </a:r>
            <a:r>
              <a:rPr lang="en-US" dirty="0"/>
              <a:t>about the prospects of </a:t>
            </a:r>
            <a:r>
              <a:rPr lang="en-US" dirty="0" smtClean="0"/>
              <a:t>separation, Common Sense condemned </a:t>
            </a:r>
            <a:r>
              <a:rPr lang="en-US" dirty="0"/>
              <a:t>monarchy as an evil institution and advocated </a:t>
            </a:r>
            <a:r>
              <a:rPr lang="en-US" dirty="0" smtClean="0"/>
              <a:t>independence </a:t>
            </a:r>
            <a:endParaRPr lang="en-US" dirty="0"/>
          </a:p>
          <a:p>
            <a:r>
              <a:rPr lang="en-US" dirty="0"/>
              <a:t>Laid the philosophical </a:t>
            </a:r>
            <a:r>
              <a:rPr lang="en-US" dirty="0" smtClean="0"/>
              <a:t>groundwork </a:t>
            </a:r>
            <a:r>
              <a:rPr lang="en-US" dirty="0"/>
              <a:t>for American independence </a:t>
            </a:r>
          </a:p>
          <a:p>
            <a:r>
              <a:rPr lang="en-US" dirty="0"/>
              <a:t>Instrumental in bringing about the </a:t>
            </a:r>
            <a:r>
              <a:rPr lang="en-US" dirty="0" smtClean="0"/>
              <a:t>Declaration </a:t>
            </a:r>
            <a:r>
              <a:rPr lang="en-US" dirty="0"/>
              <a:t>of Independence, which was </a:t>
            </a:r>
            <a:r>
              <a:rPr lang="en-US" dirty="0" smtClean="0"/>
              <a:t>published </a:t>
            </a:r>
            <a:r>
              <a:rPr lang="en-US" dirty="0"/>
              <a:t>just six months later </a:t>
            </a:r>
          </a:p>
          <a:p>
            <a:r>
              <a:rPr lang="en-US" dirty="0"/>
              <a:t>Though Paine profited from his publications, </a:t>
            </a:r>
            <a:r>
              <a:rPr lang="en-US" dirty="0" smtClean="0"/>
              <a:t>he </a:t>
            </a:r>
            <a:r>
              <a:rPr lang="en-US" dirty="0"/>
              <a:t>put the money back into furthering </a:t>
            </a:r>
            <a:r>
              <a:rPr lang="en-US" dirty="0" smtClean="0"/>
              <a:t>the </a:t>
            </a:r>
            <a:r>
              <a:rPr lang="en-US" dirty="0"/>
              <a:t>cause of liberty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series of sixteen pamphlets published </a:t>
            </a:r>
            <a:r>
              <a:rPr lang="en-US" dirty="0" smtClean="0"/>
              <a:t>irregularly </a:t>
            </a:r>
            <a:r>
              <a:rPr lang="en-US" dirty="0"/>
              <a:t>over a period of seven years </a:t>
            </a:r>
            <a:r>
              <a:rPr lang="en-US" dirty="0" smtClean="0"/>
              <a:t>(</a:t>
            </a:r>
            <a:r>
              <a:rPr lang="en-US" dirty="0"/>
              <a:t>1776–1783) </a:t>
            </a:r>
          </a:p>
          <a:p>
            <a:r>
              <a:rPr lang="en-US" dirty="0"/>
              <a:t>The Crisis, No. 1 </a:t>
            </a:r>
            <a:r>
              <a:rPr lang="en-US" dirty="0" smtClean="0"/>
              <a:t>was </a:t>
            </a:r>
            <a:r>
              <a:rPr lang="en-US" dirty="0"/>
              <a:t>published on December 23, 1776 </a:t>
            </a:r>
          </a:p>
          <a:p>
            <a:r>
              <a:rPr lang="en-US" dirty="0"/>
              <a:t>Written by Paine while he was serving as an enlisted soldier in the Continental </a:t>
            </a:r>
            <a:r>
              <a:rPr lang="en-US" dirty="0" smtClean="0"/>
              <a:t>army </a:t>
            </a:r>
            <a:endParaRPr lang="en-US" dirty="0"/>
          </a:p>
          <a:p>
            <a:r>
              <a:rPr lang="en-US" dirty="0"/>
              <a:t>Designed to bolster morale among patriots </a:t>
            </a:r>
            <a:r>
              <a:rPr lang="en-US" dirty="0" smtClean="0"/>
              <a:t>in the </a:t>
            </a:r>
            <a:r>
              <a:rPr lang="en-US" dirty="0"/>
              <a:t>early years of the war with Great </a:t>
            </a:r>
            <a:r>
              <a:rPr lang="en-US" dirty="0" smtClean="0"/>
              <a:t>Britain </a:t>
            </a:r>
            <a:endParaRPr lang="en-US" dirty="0"/>
          </a:p>
          <a:p>
            <a:r>
              <a:rPr lang="en-US" dirty="0"/>
              <a:t>George Washington ordered that </a:t>
            </a:r>
            <a:r>
              <a:rPr lang="en-US" dirty="0" smtClean="0"/>
              <a:t>The </a:t>
            </a:r>
            <a:r>
              <a:rPr lang="en-US" dirty="0"/>
              <a:t>Crisis, No. </a:t>
            </a:r>
            <a:r>
              <a:rPr lang="en-US" dirty="0" smtClean="0"/>
              <a:t>1be </a:t>
            </a:r>
            <a:r>
              <a:rPr lang="en-US" dirty="0"/>
              <a:t>read to the troops, and soon </a:t>
            </a:r>
            <a:r>
              <a:rPr lang="en-US" dirty="0" smtClean="0"/>
              <a:t>all </a:t>
            </a:r>
            <a:r>
              <a:rPr lang="en-US" dirty="0"/>
              <a:t>Americans had the opportunity to read </a:t>
            </a:r>
            <a:r>
              <a:rPr lang="en-US" dirty="0" smtClean="0"/>
              <a:t>it.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</TotalTime>
  <Words>403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Slide 1</vt:lpstr>
      <vt:lpstr>Background</vt:lpstr>
      <vt:lpstr>Background cont’d</vt:lpstr>
      <vt:lpstr>Common Sense</vt:lpstr>
      <vt:lpstr>The Crisis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Tabitha Stewart</dc:creator>
  <cp:lastModifiedBy>Tabitha Stewart</cp:lastModifiedBy>
  <cp:revision>1</cp:revision>
  <dcterms:created xsi:type="dcterms:W3CDTF">2016-01-28T18:40:49Z</dcterms:created>
  <dcterms:modified xsi:type="dcterms:W3CDTF">2016-01-28T18:50:11Z</dcterms:modified>
</cp:coreProperties>
</file>